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7" r:id="rId2"/>
    <p:sldId id="261" r:id="rId3"/>
    <p:sldId id="258" r:id="rId4"/>
    <p:sldId id="259" r:id="rId5"/>
    <p:sldId id="263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0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897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268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14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789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025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900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0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6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8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8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0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5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3/5/17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uCapture Mission </a:t>
            </a:r>
            <a:r>
              <a:rPr lang="en-US" sz="4000" dirty="0"/>
              <a:t>S</a:t>
            </a:r>
            <a:r>
              <a:rPr lang="en-US" sz="4000" dirty="0"/>
              <a:t>tatement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sz="3000" dirty="0" smtClean="0"/>
              <a:t>Using crowdsourced data incentivized via gamification, we increase the efficiency of the institution while increasing quality of service to students. 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02" y="3133234"/>
            <a:ext cx="2819400" cy="2667000"/>
          </a:xfrm>
        </p:spPr>
      </p:pic>
      <p:sp>
        <p:nvSpPr>
          <p:cNvPr id="7" name="TextBox 6"/>
          <p:cNvSpPr txBox="1"/>
          <p:nvPr/>
        </p:nvSpPr>
        <p:spPr>
          <a:xfrm>
            <a:off x="6935190" y="2603500"/>
            <a:ext cx="4464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  <a:r>
              <a:rPr lang="en-US" dirty="0" smtClean="0"/>
              <a:t> 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Capture Presents</a:t>
            </a:r>
          </a:p>
        </p:txBody>
      </p:sp>
    </p:spTree>
    <p:extLst>
      <p:ext uri="{BB962C8B-B14F-4D97-AF65-F5344CB8AC3E}">
        <p14:creationId xmlns:p14="http://schemas.microsoft.com/office/powerpoint/2010/main" val="61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Imagine you are washing your hands in the </a:t>
            </a:r>
            <a:r>
              <a:rPr lang="en-US" dirty="0" smtClean="0"/>
              <a:t>restroom. You </a:t>
            </a:r>
            <a:r>
              <a:rPr lang="en-US" dirty="0" smtClean="0"/>
              <a:t>then proceed to reach for paper </a:t>
            </a:r>
            <a:r>
              <a:rPr lang="en-US" dirty="0" smtClean="0"/>
              <a:t>towels, but </a:t>
            </a:r>
            <a:r>
              <a:rPr lang="en-US" dirty="0" smtClean="0"/>
              <a:t>you see there are none.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Most people would not get out their phone and call facilities, thus the problem and its data gets ignored.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uCapture will serve as a platform where stakeholders can report anything they perceive to be a </a:t>
            </a:r>
            <a:r>
              <a:rPr lang="en-US" dirty="0" smtClean="0"/>
              <a:t>problem. Through crowdsourced human intelligence, our priority of the problem will be </a:t>
            </a:r>
            <a:r>
              <a:rPr lang="en-US" dirty="0" smtClean="0"/>
              <a:t>determined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7" name="teamCaptur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138" y="2603500"/>
            <a:ext cx="6078537" cy="3416300"/>
          </a:xfrm>
        </p:spPr>
      </p:pic>
    </p:spTree>
    <p:extLst>
      <p:ext uri="{BB962C8B-B14F-4D97-AF65-F5344CB8AC3E}">
        <p14:creationId xmlns:p14="http://schemas.microsoft.com/office/powerpoint/2010/main" val="9861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Specifications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Java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Netbeans IDE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Derby Database</a:t>
            </a:r>
          </a:p>
          <a:p>
            <a:pPr marL="0" indent="0" algn="ctr">
              <a:buNone/>
            </a:pP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</a:rPr>
              <a:t>Why is uCapture different from other existing apps?</a:t>
            </a:r>
            <a:endParaRPr lang="en-US" sz="2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/>
              <a:t>Geofencing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Real time ,accurate and simple UI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Feedback based prioritization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Gamification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Ø"/>
              <a:tabLst/>
              <a:defRPr/>
            </a:pPr>
            <a:r>
              <a:rPr lang="en-US" b="1" dirty="0" smtClean="0"/>
              <a:t>Key Partner: </a:t>
            </a:r>
            <a:r>
              <a:rPr lang="en-US" dirty="0" smtClean="0"/>
              <a:t>Any organization that wants to connect in an efficient way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Ø"/>
              <a:tabLst/>
              <a:defRPr/>
            </a:pPr>
            <a:r>
              <a:rPr lang="en-US" b="1" dirty="0" smtClean="0"/>
              <a:t>Cost Structure: </a:t>
            </a:r>
            <a:r>
              <a:rPr lang="en-US" dirty="0" smtClean="0"/>
              <a:t>Winning the UMSL|Hack 2017 to raise capital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Ø"/>
              <a:tabLst/>
              <a:defRPr/>
            </a:pPr>
            <a:r>
              <a:rPr lang="en-US" b="1" dirty="0" smtClean="0"/>
              <a:t>Multiple Revenue Streams: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Ø"/>
              <a:tabLst/>
              <a:defRPr/>
            </a:pPr>
            <a:endParaRPr lang="en-US" b="1" dirty="0" smtClean="0"/>
          </a:p>
          <a:p>
            <a:pPr lvl="1" defTabSz="914400">
              <a:spcBef>
                <a:spcPts val="0"/>
              </a:spcBef>
              <a:buSzTx/>
              <a:buFont typeface="Wingdings" charset="2"/>
              <a:buChar char="Ø"/>
            </a:pPr>
            <a:r>
              <a:rPr lang="en-US" dirty="0" smtClean="0"/>
              <a:t>Recurring subscriptions revenue </a:t>
            </a:r>
          </a:p>
          <a:p>
            <a:pPr lvl="1" defTabSz="914400">
              <a:spcBef>
                <a:spcPts val="0"/>
              </a:spcBef>
              <a:buSzTx/>
              <a:buFont typeface="Wingdings" charset="2"/>
              <a:buChar char="Ø"/>
            </a:pPr>
            <a:endParaRPr lang="en-US" dirty="0" smtClean="0"/>
          </a:p>
          <a:p>
            <a:pPr lvl="1" defTabSz="914400">
              <a:spcBef>
                <a:spcPts val="0"/>
              </a:spcBef>
              <a:buSzTx/>
              <a:buFont typeface="Wingdings" charset="2"/>
              <a:buChar char="Ø"/>
            </a:pPr>
            <a:r>
              <a:rPr lang="en-US" dirty="0"/>
              <a:t>T</a:t>
            </a:r>
            <a:r>
              <a:rPr lang="en-US" dirty="0" smtClean="0"/>
              <a:t>hird party licensing </a:t>
            </a:r>
          </a:p>
          <a:p>
            <a:pPr lvl="1" defTabSz="914400">
              <a:spcBef>
                <a:spcPts val="0"/>
              </a:spcBef>
              <a:buSzTx/>
              <a:buFont typeface="Wingdings" charset="2"/>
              <a:buChar char="Ø"/>
            </a:pPr>
            <a:endParaRPr lang="en-US" dirty="0" smtClean="0"/>
          </a:p>
          <a:p>
            <a:pPr lvl="1" defTabSz="914400">
              <a:spcBef>
                <a:spcPts val="0"/>
              </a:spcBef>
              <a:buSzTx/>
              <a:buFont typeface="Wingdings" charset="2"/>
              <a:buChar char="Ø"/>
            </a:pPr>
            <a:r>
              <a:rPr lang="en-US" dirty="0" smtClean="0"/>
              <a:t>Per active user pricing </a:t>
            </a:r>
          </a:p>
        </p:txBody>
      </p:sp>
    </p:spTree>
    <p:extLst>
      <p:ext uri="{BB962C8B-B14F-4D97-AF65-F5344CB8AC3E}">
        <p14:creationId xmlns:p14="http://schemas.microsoft.com/office/powerpoint/2010/main" val="917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User/Customer Benefits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Ease of access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Increase </a:t>
            </a:r>
            <a:r>
              <a:rPr lang="en-US" dirty="0"/>
              <a:t>quality of </a:t>
            </a:r>
            <a:r>
              <a:rPr lang="en-US" dirty="0" smtClean="0"/>
              <a:t>service and safety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The community feels more involved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Users are rewarded for their participation (Gift card, coffee)</a:t>
            </a:r>
          </a:p>
          <a:p>
            <a:pPr>
              <a:buFont typeface="Arial" charset="0"/>
              <a:buChar char="•"/>
            </a:pPr>
            <a:endParaRPr lang="en-US" b="1" dirty="0" smtClean="0"/>
          </a:p>
          <a:p>
            <a:pPr>
              <a:buFont typeface="Arial" charset="0"/>
              <a:buChar char="•"/>
            </a:pP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Organization Benefits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Increase efficiency of workforce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Increase quality of service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Mitigates liability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Visibility of frequent patterns leading to cost efficient solutions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Increase brand value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C2B support in app</a:t>
            </a:r>
          </a:p>
          <a:p>
            <a:pPr>
              <a:buFont typeface="Arial" charset="0"/>
              <a:buChar char="•"/>
            </a:pPr>
            <a:endParaRPr lang="en-US" b="1" dirty="0" smtClean="0"/>
          </a:p>
          <a:p>
            <a:pPr>
              <a:buFont typeface="Arial" charset="0"/>
              <a:buChar char="•"/>
            </a:pPr>
            <a:endParaRPr lang="en-US" b="1" dirty="0" smtClean="0"/>
          </a:p>
          <a:p>
            <a:pPr>
              <a:buFont typeface="Arial" charset="0"/>
              <a:buChar char="•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211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</a:t>
            </a:r>
            <a:r>
              <a:rPr lang="en-US" dirty="0"/>
              <a:t>C</a:t>
            </a:r>
            <a:r>
              <a:rPr lang="en-US" dirty="0"/>
              <a:t>apture Thanks  UMSL|Hack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94" y="2603499"/>
            <a:ext cx="7053941" cy="3773549"/>
          </a:xfrm>
        </p:spPr>
      </p:pic>
      <p:sp>
        <p:nvSpPr>
          <p:cNvPr id="3" name="TextBox 2"/>
          <p:cNvSpPr txBox="1"/>
          <p:nvPr/>
        </p:nvSpPr>
        <p:spPr>
          <a:xfrm>
            <a:off x="2778826" y="14012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247</TotalTime>
  <Words>238</Words>
  <Application>Microsoft Macintosh PowerPoint</Application>
  <PresentationFormat>Widescreen</PresentationFormat>
  <Paragraphs>44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Century Gothic</vt:lpstr>
      <vt:lpstr>Wingdings</vt:lpstr>
      <vt:lpstr>Wingdings 3</vt:lpstr>
      <vt:lpstr>Arial</vt:lpstr>
      <vt:lpstr>Ion Boardroom</vt:lpstr>
      <vt:lpstr>uCapture Mission Statement</vt:lpstr>
      <vt:lpstr>Problem Statement </vt:lpstr>
      <vt:lpstr>Solution</vt:lpstr>
      <vt:lpstr>Technical Specifications </vt:lpstr>
      <vt:lpstr>Business Model</vt:lpstr>
      <vt:lpstr>Benefits</vt:lpstr>
      <vt:lpstr>Team Capture Thanks  UMSL|Hack 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Laburam, Gowtham (UMSL-Student)</dc:creator>
  <cp:lastModifiedBy>Microsoft Office User</cp:lastModifiedBy>
  <cp:revision>34</cp:revision>
  <dcterms:created xsi:type="dcterms:W3CDTF">2017-03-04T19:20:15Z</dcterms:created>
  <dcterms:modified xsi:type="dcterms:W3CDTF">2017-03-05T18:33:52Z</dcterms:modified>
</cp:coreProperties>
</file>